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3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9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32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03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91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44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58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92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0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9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536E-FC84-9E42-84BC-75129C695D86}" type="datetimeFigureOut">
              <a:rPr lang="nb-NO" smtClean="0"/>
              <a:t>17.03.2021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6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rekruttering-ppt-formasjon-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6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rekruttering-ppt-formasjon-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rekruttering-ppt-formasjon-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rekruttering-ppt-formasjon-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rekruttering-ppt-formasjon-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C06B2710C1F94C92751F3336F24CAB" ma:contentTypeVersion="15" ma:contentTypeDescription="Opprett et nytt dokument." ma:contentTypeScope="" ma:versionID="759d65f1b891cd045a70c14be50791a7">
  <xsd:schema xmlns:xsd="http://www.w3.org/2001/XMLSchema" xmlns:xs="http://www.w3.org/2001/XMLSchema" xmlns:p="http://schemas.microsoft.com/office/2006/metadata/properties" xmlns:ns2="03c6ffc0-7a9d-4749-b067-e149b948002e" xmlns:ns3="32946dd1-e5f8-475a-968c-85e3847873f6" xmlns:ns4="839a45f2-dc30-45af-b3c3-de9ae91fb091" targetNamespace="http://schemas.microsoft.com/office/2006/metadata/properties" ma:root="true" ma:fieldsID="716458969ba2d6a37ed543426fabd7a3" ns2:_="" ns3:_="" ns4:_="">
    <xsd:import namespace="03c6ffc0-7a9d-4749-b067-e149b948002e"/>
    <xsd:import namespace="32946dd1-e5f8-475a-968c-85e3847873f6"/>
    <xsd:import namespace="839a45f2-dc30-45af-b3c3-de9ae91fb091"/>
    <xsd:element name="properties">
      <xsd:complexType>
        <xsd:sequence>
          <xsd:element name="documentManagement">
            <xsd:complexType>
              <xsd:all>
                <xsd:element ref="ns2:_x00c5_r" minOccurs="0"/>
                <xsd:element ref="ns2:Documenttype" minOccurs="0"/>
                <xsd:element ref="ns2:Seksjonsm_x00f8_t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6ffc0-7a9d-4749-b067-e149b948002e" elementFormDefault="qualified">
    <xsd:import namespace="http://schemas.microsoft.com/office/2006/documentManagement/types"/>
    <xsd:import namespace="http://schemas.microsoft.com/office/infopath/2007/PartnerControls"/>
    <xsd:element name="_x00c5_r" ma:index="8" nillable="true" ma:displayName="År" ma:internalName="_x00c5_r">
      <xsd:simpleType>
        <xsd:restriction base="dms:Text">
          <xsd:maxLength value="255"/>
        </xsd:restriction>
      </xsd:simpleType>
    </xsd:element>
    <xsd:element name="Documenttype" ma:index="9" nillable="true" ma:displayName="Documenttype" ma:internalName="Documenttype">
      <xsd:simpleType>
        <xsd:restriction base="dms:Text">
          <xsd:maxLength value="255"/>
        </xsd:restriction>
      </xsd:simpleType>
    </xsd:element>
    <xsd:element name="Seksjonsm_x00f8_te" ma:index="10" nillable="true" ma:displayName="Seksjonsmøte" ma:default="0" ma:internalName="Seksjonsm_x00f8_t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46dd1-e5f8-475a-968c-85e384787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a45f2-dc30-45af-b3c3-de9ae91fb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ksjonsm_x00f8_te xmlns="03c6ffc0-7a9d-4749-b067-e149b948002e">false</Seksjonsm_x00f8_te>
    <Documenttype xmlns="03c6ffc0-7a9d-4749-b067-e149b948002e" xsi:nil="true"/>
    <_x00c5_r xmlns="03c6ffc0-7a9d-4749-b067-e149b948002e" xsi:nil="true"/>
  </documentManagement>
</p:properties>
</file>

<file path=customXml/itemProps1.xml><?xml version="1.0" encoding="utf-8"?>
<ds:datastoreItem xmlns:ds="http://schemas.openxmlformats.org/officeDocument/2006/customXml" ds:itemID="{8F6ED36E-976D-442B-9776-DE170D1A8AB8}"/>
</file>

<file path=customXml/itemProps2.xml><?xml version="1.0" encoding="utf-8"?>
<ds:datastoreItem xmlns:ds="http://schemas.openxmlformats.org/officeDocument/2006/customXml" ds:itemID="{729BD64E-F8B3-45EE-AEB1-1F062CB18205}"/>
</file>

<file path=customXml/itemProps3.xml><?xml version="1.0" encoding="utf-8"?>
<ds:datastoreItem xmlns:ds="http://schemas.openxmlformats.org/officeDocument/2006/customXml" ds:itemID="{B76694C5-0B4C-4F39-B196-E491D2874649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Skjermfremvisning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isachsen kommuikasjon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frode isachsen</dc:creator>
  <cp:lastModifiedBy>Gunn Heidi Dybdahl</cp:lastModifiedBy>
  <cp:revision>9</cp:revision>
  <dcterms:created xsi:type="dcterms:W3CDTF">2020-05-06T11:29:15Z</dcterms:created>
  <dcterms:modified xsi:type="dcterms:W3CDTF">2021-03-17T07:26:02Z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0x010100D8C06B2710C1F94C92751F3336F24CAB</vt:lpwstr>
  </property>
</Properties>
</file>